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33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C22"/>
    <a:srgbClr val="2E3192"/>
    <a:srgbClr val="C2E7FC"/>
    <a:srgbClr val="00B0F0"/>
    <a:srgbClr val="00CDF0"/>
    <a:srgbClr val="D90A1E"/>
    <a:srgbClr val="575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41" autoAdjust="0"/>
    <p:restoredTop sz="94681"/>
  </p:normalViewPr>
  <p:slideViewPr>
    <p:cSldViewPr snapToGrid="0" snapToObjects="1">
      <p:cViewPr varScale="1">
        <p:scale>
          <a:sx n="62" d="100"/>
          <a:sy n="62" d="100"/>
        </p:scale>
        <p:origin x="9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587C28-649F-DC4F-BBE9-85D168AA199A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E3AA7-9E5F-554A-A880-0C25CAFCB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18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18995-40B6-694B-9ED1-871D7C7D2C3F}" type="datetimeFigureOut">
              <a:rPr lang="en-US" smtClean="0"/>
              <a:t>5/26/2022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2680D-658D-564D-A386-A931CD0CB7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726F7E8-895D-4BF9-ADF8-BAAC669775F9}"/>
              </a:ext>
            </a:extLst>
          </p:cNvPr>
          <p:cNvSpPr txBox="1"/>
          <p:nvPr/>
        </p:nvSpPr>
        <p:spPr>
          <a:xfrm>
            <a:off x="9157536" y="925285"/>
            <a:ext cx="289884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rgbClr val="2E3192"/>
                </a:solidFill>
                <a:latin typeface="Nunito Sans Black" charset="0"/>
                <a:ea typeface="Nunito Sans Black" charset="0"/>
                <a:cs typeface="Nunito Sans Black" charset="0"/>
              </a:rPr>
              <a:t>DESIGN A JERSEY TEMPLATE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A482048-3C4D-497B-81E2-DDE0C9A87B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0691" y="192292"/>
            <a:ext cx="1257300" cy="525767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0B4DED1-93FA-481C-8820-0255F8676178}"/>
              </a:ext>
            </a:extLst>
          </p:cNvPr>
          <p:cNvSpPr/>
          <p:nvPr/>
        </p:nvSpPr>
        <p:spPr>
          <a:xfrm>
            <a:off x="9339942" y="3323096"/>
            <a:ext cx="270804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400" b="1" dirty="0">
                <a:solidFill>
                  <a:srgbClr val="2E3192"/>
                </a:solidFill>
                <a:latin typeface="Nunito Sans" charset="0"/>
                <a:ea typeface="Nunito Sans" charset="0"/>
                <a:cs typeface="Nunito Sans" charset="0"/>
              </a:rPr>
              <a:t>Designed by:</a:t>
            </a:r>
          </a:p>
          <a:p>
            <a:pPr lvl="0"/>
            <a:endParaRPr lang="en-GB" sz="1400" b="1" dirty="0">
              <a:solidFill>
                <a:srgbClr val="2E3192"/>
              </a:solidFill>
              <a:latin typeface="Nunito Sans" charset="0"/>
              <a:ea typeface="Nunito Sans" charset="0"/>
              <a:cs typeface="Nunito Sans" charset="0"/>
            </a:endParaRPr>
          </a:p>
          <a:p>
            <a:pPr lvl="0"/>
            <a:r>
              <a:rPr lang="en-GB" sz="1400" b="1" u="sng" dirty="0">
                <a:solidFill>
                  <a:srgbClr val="2E3192"/>
                </a:solidFill>
                <a:latin typeface="Nunito Sans" charset="0"/>
                <a:ea typeface="Nunito Sans" charset="0"/>
                <a:cs typeface="Nunito Sans" charset="0"/>
              </a:rPr>
              <a:t>____________________________</a:t>
            </a:r>
          </a:p>
          <a:p>
            <a:pPr lvl="0"/>
            <a:endParaRPr lang="en-GB" sz="1400" b="1" dirty="0">
              <a:solidFill>
                <a:srgbClr val="2E3192"/>
              </a:solidFill>
              <a:latin typeface="Nunito Sans" charset="0"/>
              <a:ea typeface="Nunito Sans" charset="0"/>
              <a:cs typeface="Nunito Sans" charset="0"/>
            </a:endParaRPr>
          </a:p>
          <a:p>
            <a:pPr lvl="0"/>
            <a:endParaRPr lang="en-GB" sz="1400" b="1" dirty="0">
              <a:solidFill>
                <a:srgbClr val="2E3192"/>
              </a:solidFill>
              <a:latin typeface="Nunito Sans" charset="0"/>
              <a:ea typeface="Nunito Sans" charset="0"/>
              <a:cs typeface="Nunito Sans" charset="0"/>
            </a:endParaRPr>
          </a:p>
          <a:p>
            <a:pPr lvl="0"/>
            <a:r>
              <a:rPr lang="en-GB" sz="1400" b="1" dirty="0">
                <a:solidFill>
                  <a:srgbClr val="2E3192"/>
                </a:solidFill>
                <a:latin typeface="Nunito Sans" charset="0"/>
                <a:ea typeface="Nunito Sans" charset="0"/>
                <a:cs typeface="Nunito Sans" charset="0"/>
              </a:rPr>
              <a:t>Age:</a:t>
            </a:r>
          </a:p>
          <a:p>
            <a:pPr lvl="0"/>
            <a:endParaRPr lang="en-GB" sz="1400" b="1" dirty="0">
              <a:solidFill>
                <a:srgbClr val="2E3192"/>
              </a:solidFill>
              <a:latin typeface="Nunito Sans" charset="0"/>
              <a:ea typeface="Nunito Sans" charset="0"/>
              <a:cs typeface="Nunito Sans" charset="0"/>
            </a:endParaRPr>
          </a:p>
          <a:p>
            <a:r>
              <a:rPr lang="en-GB" sz="1400" b="1" u="sng" dirty="0">
                <a:solidFill>
                  <a:srgbClr val="2E3192"/>
                </a:solidFill>
                <a:latin typeface="Nunito Sans" charset="0"/>
                <a:ea typeface="Nunito Sans" charset="0"/>
                <a:cs typeface="Nunito Sans" charset="0"/>
              </a:rPr>
              <a:t>____________________________</a:t>
            </a:r>
          </a:p>
          <a:p>
            <a:pPr lvl="0"/>
            <a:endParaRPr lang="en-GB" sz="1400" b="1" dirty="0">
              <a:solidFill>
                <a:srgbClr val="2E3192"/>
              </a:solidFill>
              <a:latin typeface="Nunito Sans" charset="0"/>
              <a:ea typeface="Nunito Sans" charset="0"/>
              <a:cs typeface="Nunito Sans" charset="0"/>
            </a:endParaRPr>
          </a:p>
          <a:p>
            <a:pPr lvl="0"/>
            <a:endParaRPr lang="en-GB" sz="1400" b="1" dirty="0">
              <a:solidFill>
                <a:srgbClr val="2E3192"/>
              </a:solidFill>
              <a:latin typeface="Nunito Sans" charset="0"/>
              <a:ea typeface="Nunito Sans" charset="0"/>
              <a:cs typeface="Nunito Sans" charset="0"/>
            </a:endParaRPr>
          </a:p>
          <a:p>
            <a:pPr lvl="0"/>
            <a:endParaRPr lang="en-GB" sz="1400" b="1" dirty="0">
              <a:solidFill>
                <a:srgbClr val="2E3192"/>
              </a:solidFill>
              <a:latin typeface="Nunito Sans" charset="0"/>
              <a:ea typeface="Nunito Sans" charset="0"/>
              <a:cs typeface="Nunito Sans" charset="0"/>
            </a:endParaRPr>
          </a:p>
          <a:p>
            <a:pPr lvl="0"/>
            <a:endParaRPr lang="en-GB" sz="1400" b="1" dirty="0">
              <a:solidFill>
                <a:srgbClr val="2E3192"/>
              </a:solidFill>
              <a:latin typeface="Nunito Sans" charset="0"/>
              <a:ea typeface="Nunito Sans" charset="0"/>
              <a:cs typeface="Nunito Sans" charset="0"/>
            </a:endParaRP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44D8668C-4DC6-4DD3-8A20-75921FD04F3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472953"/>
              </p:ext>
            </p:extLst>
          </p:nvPr>
        </p:nvGraphicFramePr>
        <p:xfrm>
          <a:off x="144009" y="190705"/>
          <a:ext cx="8876166" cy="65688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r:id="rId4" imgW="7621920" imgH="5640120" progId="">
                  <p:embed/>
                </p:oleObj>
              </mc:Choice>
              <mc:Fallback>
                <p:oleObj r:id="rId4" imgW="7621920" imgH="564012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009" y="190705"/>
                        <a:ext cx="8876166" cy="65688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59068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4708</TotalTime>
  <Words>11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Nunito Sans</vt:lpstr>
      <vt:lpstr>Nunito Sans Black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Rachel Williams</cp:lastModifiedBy>
  <cp:revision>543</cp:revision>
  <cp:lastPrinted>2019-10-22T15:37:32Z</cp:lastPrinted>
  <dcterms:created xsi:type="dcterms:W3CDTF">2019-02-12T09:28:34Z</dcterms:created>
  <dcterms:modified xsi:type="dcterms:W3CDTF">2022-05-26T13:15:51Z</dcterms:modified>
</cp:coreProperties>
</file>