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92"/>
    <a:srgbClr val="C2E7FC"/>
    <a:srgbClr val="ED1C22"/>
    <a:srgbClr val="00B0F0"/>
    <a:srgbClr val="00CDF0"/>
    <a:srgbClr val="D90A1E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3601"/>
  </p:normalViewPr>
  <p:slideViewPr>
    <p:cSldViewPr snapToGrid="0" snapToObjects="1">
      <p:cViewPr varScale="1">
        <p:scale>
          <a:sx n="62" d="100"/>
          <a:sy n="62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7C28-649F-DC4F-BBE9-85D168AA199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3AA7-9E5F-554A-A880-0C25CAFCB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26F7E8-895D-4BF9-ADF8-BAAC669775F9}"/>
              </a:ext>
            </a:extLst>
          </p:cNvPr>
          <p:cNvSpPr txBox="1"/>
          <p:nvPr/>
        </p:nvSpPr>
        <p:spPr>
          <a:xfrm>
            <a:off x="9157536" y="925285"/>
            <a:ext cx="28988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2E3192"/>
                </a:solidFill>
                <a:latin typeface="Nunito Sans Black" charset="0"/>
                <a:ea typeface="Nunito Sans Black" charset="0"/>
                <a:cs typeface="Nunito Sans Black" charset="0"/>
              </a:rPr>
              <a:t>DESIGN A FLAG TEMPLATE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3E37B91-8797-439F-A499-A565E5C45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212921"/>
              </p:ext>
            </p:extLst>
          </p:nvPr>
        </p:nvGraphicFramePr>
        <p:xfrm>
          <a:off x="144009" y="101601"/>
          <a:ext cx="9013527" cy="667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7621920" imgH="5640120" progId="">
                  <p:embed/>
                </p:oleObj>
              </mc:Choice>
              <mc:Fallback>
                <p:oleObj r:id="rId3" imgW="7621920" imgH="5640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009" y="101601"/>
                        <a:ext cx="9013527" cy="6670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6A482048-3C4D-497B-81E2-DDE0C9A87B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691" y="192292"/>
            <a:ext cx="1257300" cy="5257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0B4DED1-93FA-481C-8820-0255F8676178}"/>
              </a:ext>
            </a:extLst>
          </p:cNvPr>
          <p:cNvSpPr/>
          <p:nvPr/>
        </p:nvSpPr>
        <p:spPr>
          <a:xfrm>
            <a:off x="9339942" y="3694025"/>
            <a:ext cx="270804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Designed by: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r>
              <a:rPr lang="en-GB" sz="1400" b="1" u="sng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____________________________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r>
              <a:rPr lang="en-GB" sz="1400" b="1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Age: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r>
              <a:rPr lang="en-GB" sz="1400" b="1" u="sng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____________________________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6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11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Nunito Sans</vt:lpstr>
      <vt:lpstr>Nunito Sans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Williams</cp:lastModifiedBy>
  <cp:revision>497</cp:revision>
  <cp:lastPrinted>2019-10-22T15:37:32Z</cp:lastPrinted>
  <dcterms:created xsi:type="dcterms:W3CDTF">2019-02-12T09:28:34Z</dcterms:created>
  <dcterms:modified xsi:type="dcterms:W3CDTF">2022-05-26T13:06:06Z</dcterms:modified>
</cp:coreProperties>
</file>